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C2D595-2FF0-4D03-8E87-B846E98668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622DE0D-0FB1-475C-9967-70AEF880D8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0537455-E1F6-429F-853A-FFAD9856E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9888-5291-4BB2-A61B-AA494BBABBC7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2E2116C-D250-418C-9FC4-6DFD68E9B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F87737A-3327-499A-ABCD-D38E20CD7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7089-D8BC-4903-9778-ED48FB242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7282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7B35E4-5CE8-41FC-B516-D82C9D9E3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BA8706B-BBEC-488C-B15F-2E730DD5CA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48BE746-93B4-449F-BEC1-1DD8A0162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9888-5291-4BB2-A61B-AA494BBABBC7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E19170B-D17E-4218-BE06-43C8D30E1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0E30894-A4D1-4245-BD44-F74C2983C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7089-D8BC-4903-9778-ED48FB242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8678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5766421-E822-4240-B4CD-45283A9936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9F7F01C-43D6-44DA-BB15-B529888F1C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288C1B-E3FC-4F1C-B708-7BC896C4F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9888-5291-4BB2-A61B-AA494BBABBC7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F26ED16-7B60-430E-B7F7-FF32CE947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3F7D010-C7B4-47FC-846D-4F902445A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7089-D8BC-4903-9778-ED48FB242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4113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48B919-337C-4BCC-943F-962ED9CCC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CC3F767-130C-48F9-A05D-BA97E0513C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3828B0A-C45F-4ED4-BE89-C1F0A80F9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9888-5291-4BB2-A61B-AA494BBABBC7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04F6983-5A48-4D20-9855-7F50489B8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3990E11-F123-47F5-BC08-F807B0328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7089-D8BC-4903-9778-ED48FB242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83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31F501-2C7B-45F1-AAC4-BAB44BEB1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422AD87-299C-47B9-AE54-F4D3916D6F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B8C6EF7-9529-4D40-BB9A-EDE8EE19A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9888-5291-4BB2-A61B-AA494BBABBC7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59FF67C-BD2A-422A-9CE4-B35966A69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29AEA1-EBC1-4B30-BE1A-D5CDE0E1E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7089-D8BC-4903-9778-ED48FB242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414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561781-57E3-4042-B8C0-D64A0100C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FA8E1CD-2A44-4E62-B911-EBB474BFCF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32F6926-B950-4F98-80CF-02485A5B6D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EFCDE39-32B5-4A7B-8D47-7A8D8F281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9888-5291-4BB2-A61B-AA494BBABBC7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EB0B455-D12C-48CE-B585-158AEBB6D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3ACA013-9AEC-46E6-8503-166EDA7AE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7089-D8BC-4903-9778-ED48FB242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0143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C28707-79BD-4916-A7B7-C7A6B8E13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FC4BAAE-AE9F-4013-AF1D-428379A548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50BC219-A780-4765-A6D0-B3C3EDE2BB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BB2D41A-280D-4E1B-ABBE-D06984F018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C0EF5C0-1A90-4ADC-8666-4988CAF457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1D11C6E-5B2D-47B9-A6B2-360E3E3CC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9888-5291-4BB2-A61B-AA494BBABBC7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049E391-9E08-4313-A699-F8F681174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A5BF790-2BBE-49AE-B395-E4FDBFDBC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7089-D8BC-4903-9778-ED48FB242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5133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32C387-B4AC-4E10-BEB9-96BC4A137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1303D94-8C3A-4D81-BEF1-84BC4D06E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9888-5291-4BB2-A61B-AA494BBABBC7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518D758-0240-48EC-A11B-2CCF5CFC8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E157EED-4BDB-4C8E-B188-6CBD06B24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7089-D8BC-4903-9778-ED48FB242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547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12887FF-8106-48DC-8D58-55FA6CC5B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9888-5291-4BB2-A61B-AA494BBABBC7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C29594A-D703-4FA2-B2EB-52F7D4B72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D471025-FF8F-4E02-8D95-6A966339F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7089-D8BC-4903-9778-ED48FB242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5321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0EF1C2-09DD-4DEC-974B-B3DD81B8A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F791277-BAC3-4082-BE9D-8E0695827A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0ECCE10-93BB-4366-AAEF-0C8891C62A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9ACB80F-7174-4B9B-B645-2269B7222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9888-5291-4BB2-A61B-AA494BBABBC7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514C0D4-D0AF-417E-BF29-9FA65933F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52D0C46-9807-4017-86BB-1E1BE7D51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7089-D8BC-4903-9778-ED48FB242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16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21EC1E-677A-47B2-B41B-0A37923DA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6FFFF60-E3F4-4187-97E3-DBD48A4CD0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846019B-9547-41D4-9618-D1A06800BA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716EE35-3F2B-453A-BCF3-D0ED93CC1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9888-5291-4BB2-A61B-AA494BBABBC7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4527792-0A24-4DB3-8C79-6EE24042B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C70332E-3046-476F-9A44-D931616C5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7089-D8BC-4903-9778-ED48FB242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733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9FB53D-5E49-4C11-B2A6-249078ED3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2DB448F-6310-4B19-86FB-0ED42DF7B4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E7E2BCC-2C79-45D5-AFCD-DB34695A74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E9888-5291-4BB2-A61B-AA494BBABBC7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C68239B-3B11-4311-B6A6-DB7CEB9E84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02E535-7162-44F3-9707-2C7E5BEBA9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27089-D8BC-4903-9778-ED48FB242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3937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8EBC6E2-B544-48B7-AD98-A18471DA18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76199"/>
            <a:ext cx="12096751" cy="7038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075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8729050-DBD9-43EA-A5B9-C493E68287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363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B95F8E8-3640-47B7-97DE-68F707E5D3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760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3A70601-F15F-4759-85C4-E1017FC734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056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A20C961-04DA-46BF-90DA-169BF3A54C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12287250" cy="6962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42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E7879FE-10DF-4DC8-A962-EB2121B449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219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2CC5550-A893-4D0C-A3A9-ABE35C705E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0"/>
            <a:ext cx="12182475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0769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Широкоэкранный</PresentationFormat>
  <Paragraphs>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Гулбар</dc:creator>
  <cp:lastModifiedBy>Гулбар</cp:lastModifiedBy>
  <cp:revision>1</cp:revision>
  <dcterms:created xsi:type="dcterms:W3CDTF">2025-04-02T09:39:46Z</dcterms:created>
  <dcterms:modified xsi:type="dcterms:W3CDTF">2025-04-02T09:47:13Z</dcterms:modified>
</cp:coreProperties>
</file>